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  <a:srgbClr val="FF33CC"/>
    <a:srgbClr val="E73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87558" autoAdjust="0"/>
  </p:normalViewPr>
  <p:slideViewPr>
    <p:cSldViewPr>
      <p:cViewPr>
        <p:scale>
          <a:sx n="86" d="100"/>
          <a:sy n="86" d="100"/>
        </p:scale>
        <p:origin x="-612" y="-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CEC25-299C-4502-BDE1-138494AD3F8A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C6EA3-191F-46FD-B578-68FD06C7C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77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38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59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173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975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614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405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009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942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703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500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429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77B10-6D7E-4C8C-A938-E9CE3D36F166}" type="datetimeFigureOut">
              <a:rPr kumimoji="1" lang="ja-JP" altLang="en-US" smtClean="0"/>
              <a:t>2017/12/7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FFD2C-36F2-48CF-8CD7-5584696B289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969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 flipH="1">
            <a:off x="0" y="1"/>
            <a:ext cx="6858000" cy="3444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99FF"/>
              </a:gs>
              <a:gs pos="100000">
                <a:srgbClr val="FF99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/>
          </a:p>
        </p:txBody>
      </p:sp>
      <p:cxnSp>
        <p:nvCxnSpPr>
          <p:cNvPr id="32" name="直線コネクタ 31"/>
          <p:cNvCxnSpPr>
            <a:cxnSpLocks/>
          </p:cNvCxnSpPr>
          <p:nvPr/>
        </p:nvCxnSpPr>
        <p:spPr>
          <a:xfrm flipV="1">
            <a:off x="0" y="5458073"/>
            <a:ext cx="6858000" cy="8275"/>
          </a:xfrm>
          <a:prstGeom prst="line">
            <a:avLst/>
          </a:prstGeom>
          <a:ln w="22225">
            <a:solidFill>
              <a:srgbClr val="FF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cxnSpLocks/>
          </p:cNvCxnSpPr>
          <p:nvPr/>
        </p:nvCxnSpPr>
        <p:spPr>
          <a:xfrm>
            <a:off x="0" y="810444"/>
            <a:ext cx="6858000" cy="0"/>
          </a:xfrm>
          <a:prstGeom prst="line">
            <a:avLst/>
          </a:prstGeom>
          <a:ln w="22225">
            <a:solidFill>
              <a:srgbClr val="FF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cxnSpLocks/>
          </p:cNvCxnSpPr>
          <p:nvPr/>
        </p:nvCxnSpPr>
        <p:spPr>
          <a:xfrm>
            <a:off x="0" y="9705528"/>
            <a:ext cx="6858000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/>
          <p:cNvSpPr txBox="1">
            <a:spLocks/>
          </p:cNvSpPr>
          <p:nvPr/>
        </p:nvSpPr>
        <p:spPr>
          <a:xfrm>
            <a:off x="3861048" y="-18019"/>
            <a:ext cx="2996953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クラブパンフレット原稿</a:t>
            </a:r>
            <a:endParaRPr lang="ja-JP" altLang="en-US" sz="2000" b="1" cap="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042869"/>
              </p:ext>
            </p:extLst>
          </p:nvPr>
        </p:nvGraphicFramePr>
        <p:xfrm>
          <a:off x="3621076" y="3177098"/>
          <a:ext cx="2472220" cy="15691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914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0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●部員数</a:t>
                      </a:r>
                      <a:endParaRPr kumimoji="1" lang="ja-JP" altLang="en-US" sz="9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●活動場所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●活動日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341"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●新入生へ一言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4770">
                <a:tc gridSpan="2">
                  <a:txBody>
                    <a:bodyPr/>
                    <a:lstStyle/>
                    <a:p>
                      <a:endParaRPr kumimoji="1" lang="en-US" altLang="ja-JP" sz="900" dirty="0"/>
                    </a:p>
                    <a:p>
                      <a:endParaRPr kumimoji="1" lang="en-US" altLang="ja-JP" sz="900" dirty="0"/>
                    </a:p>
                    <a:p>
                      <a:endParaRPr kumimoji="1" lang="en-US" altLang="ja-JP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3573016" y="28647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Ｄａｔａ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77072" y="960963"/>
            <a:ext cx="1755609" cy="2616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見出し文（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文字以内）</a:t>
            </a:r>
            <a:endParaRPr kumimoji="1"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84984" y="1462206"/>
            <a:ext cx="3453868" cy="111453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本文（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250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文字以内）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6632" y="4885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クラブ名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77250"/>
              </p:ext>
            </p:extLst>
          </p:nvPr>
        </p:nvGraphicFramePr>
        <p:xfrm>
          <a:off x="3621076" y="7732712"/>
          <a:ext cx="2472220" cy="1828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914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0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●部員数</a:t>
                      </a:r>
                      <a:endParaRPr kumimoji="1" lang="ja-JP" altLang="en-US" sz="9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４３名</a:t>
                      </a:r>
                      <a:endParaRPr kumimoji="1" lang="ja-JP" altLang="en-US" sz="9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●活動場所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体育館弓道場</a:t>
                      </a:r>
                      <a:endParaRPr kumimoji="1" lang="ja-JP" altLang="en-US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3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●活動日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月～土　</a:t>
                      </a:r>
                      <a:r>
                        <a:rPr kumimoji="1" lang="en-US" altLang="ja-JP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16:30</a:t>
                      </a:r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18:30</a:t>
                      </a:r>
                      <a:endParaRPr kumimoji="1" lang="ja-JP" altLang="en-US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341"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●新入生へ一言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4770">
                <a:tc gridSpan="2">
                  <a:txBody>
                    <a:bodyPr/>
                    <a:lstStyle/>
                    <a:p>
                      <a:endParaRPr kumimoji="1" lang="en-US" altLang="ja-JP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入学おめでとうございます！！弓道部は</a:t>
                      </a:r>
                      <a:r>
                        <a:rPr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興味のある人、初心者、経験者、男女問いません！</a:t>
                      </a:r>
                      <a:endParaRPr lang="en-US" altLang="ja-JP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lang="ja-JP" altLang="en-US" sz="9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まずは気軽に見学に来てください！</a:t>
                      </a:r>
                      <a:endParaRPr kumimoji="1" lang="en-US" altLang="ja-JP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9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3573016" y="74203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Ｄａｔａ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21985" y="5510678"/>
            <a:ext cx="318709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弓道とは みなさんもご存知のとおり、弓道とは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日本武芸のひとつです。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そしてとても奥が深いんです。</a:t>
            </a:r>
            <a:endParaRPr kumimoji="1"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31516" y="6142727"/>
            <a:ext cx="345386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ホントに。まあこれは実際やってみないと分からないんで</a:t>
            </a:r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すけどね。それに的に矢が当たったときの快感。これはもう</a:t>
            </a:r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たまらないです。</a:t>
            </a:r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最初は成果が出るまで苦労するかもしれませんが、先輩方が優しく丁寧に教えてくれるので心配いりません．努力次第でいくらでも上達します。</a:t>
            </a:r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今年は他大学との交流も力を入れているので、さらに活気のある部活になると思います。真剣に部活に取り組みたい方、ぜひ入部をお待ちしております。 </a:t>
            </a:r>
            <a:endParaRPr kumimoji="1"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4" name="Picture 2" descr="C:\Users\gakusei\Pictures\kyu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5552780"/>
            <a:ext cx="3096344" cy="232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\\off003\学生支援課\学生課\off054\７　協学会\総合定期戦\H26年度 2014（道）\写真\2014.8.27花輪\DSC074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60" y="8055058"/>
            <a:ext cx="1920212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7" descr="\\off003\学生支援課\学生課\off054\７　協学会\総合定期戦\H26年度 2014（道）\写真\2014.8.27花輪\DSC0742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38"/>
          <a:stretch/>
        </p:blipFill>
        <p:spPr bwMode="auto">
          <a:xfrm>
            <a:off x="2178152" y="8055058"/>
            <a:ext cx="1106832" cy="142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/>
          <p:cNvSpPr txBox="1"/>
          <p:nvPr/>
        </p:nvSpPr>
        <p:spPr>
          <a:xfrm>
            <a:off x="116632" y="509701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弓道部</a:t>
            </a:r>
          </a:p>
        </p:txBody>
      </p:sp>
      <p:cxnSp>
        <p:nvCxnSpPr>
          <p:cNvPr id="48" name="直線コネクタ 47"/>
          <p:cNvCxnSpPr>
            <a:cxnSpLocks/>
          </p:cNvCxnSpPr>
          <p:nvPr/>
        </p:nvCxnSpPr>
        <p:spPr>
          <a:xfrm>
            <a:off x="0" y="4953000"/>
            <a:ext cx="6858000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208360" y="1064568"/>
            <a:ext cx="2932608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写真①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225842" y="3196273"/>
            <a:ext cx="915126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写真③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14812" y="3196273"/>
            <a:ext cx="1846036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写真②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3354" y="4953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6893" y="2743612"/>
            <a:ext cx="1725151" cy="338554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写真は</a:t>
            </a:r>
            <a:r>
              <a:rPr kumimoji="1" lang="en-US" altLang="ja-JP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枚以内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EDE5C899-4DED-4E36-BC0E-D0FB0A397BAD}"/>
              </a:ext>
            </a:extLst>
          </p:cNvPr>
          <p:cNvSpPr txBox="1"/>
          <p:nvPr/>
        </p:nvSpPr>
        <p:spPr>
          <a:xfrm>
            <a:off x="116632" y="9680123"/>
            <a:ext cx="6692444" cy="276999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ノンブル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2101AF7F-2067-4A00-B570-48CD1932D7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508" y="9120503"/>
            <a:ext cx="568492" cy="78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3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22225">
          <a:solidFill>
            <a:srgbClr val="FF0000"/>
          </a:solidFill>
        </a:ln>
      </a:spPr>
      <a:bodyPr wrap="square" rtlCol="0">
        <a:spAutoFit/>
      </a:bodyPr>
      <a:lstStyle>
        <a:defPPr algn="ctr">
          <a:defRPr kumimoji="1"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220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Moni</dc:creator>
  <cp:lastModifiedBy>hitstaff</cp:lastModifiedBy>
  <cp:revision>1</cp:revision>
  <cp:lastPrinted>2015-12-01T01:18:38Z</cp:lastPrinted>
  <dcterms:created xsi:type="dcterms:W3CDTF">2015-09-02T00:13:32Z</dcterms:created>
  <dcterms:modified xsi:type="dcterms:W3CDTF">2017-12-07T10:10:48Z</dcterms:modified>
</cp:coreProperties>
</file>